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67" r:id="rId4"/>
    <p:sldId id="268" r:id="rId5"/>
    <p:sldId id="273" r:id="rId6"/>
    <p:sldId id="274" r:id="rId7"/>
    <p:sldId id="269" r:id="rId8"/>
    <p:sldId id="270" r:id="rId9"/>
    <p:sldId id="271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67D770-798C-4B24-9D40-15956B5EC860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EC9552-E02D-41B8-A76D-85F7CDC33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1"/>
            <a:ext cx="8458200" cy="2285999"/>
          </a:xfrm>
        </p:spPr>
        <p:txBody>
          <a:bodyPr>
            <a:normAutofit/>
          </a:bodyPr>
          <a:lstStyle/>
          <a:p>
            <a:r>
              <a:rPr lang="en-US" b="1" dirty="0" smtClean="0"/>
              <a:t>Amity University – Communication skills for Entrepreneurs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4953000" cy="1004338"/>
          </a:xfrm>
        </p:spPr>
        <p:txBody>
          <a:bodyPr/>
          <a:lstStyle/>
          <a:p>
            <a:r>
              <a:rPr lang="en-US" dirty="0" smtClean="0"/>
              <a:t>Pankaj Sharma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Abilities/Situations/choices</a:t>
            </a:r>
            <a:endParaRPr lang="en-US" dirty="0"/>
          </a:p>
        </p:txBody>
      </p:sp>
      <p:pic>
        <p:nvPicPr>
          <p:cNvPr id="4" name="Content Placeholder 3" descr="Vir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6812" y="2359025"/>
            <a:ext cx="6810375" cy="41052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048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pPr algn="ctr"/>
            <a:r>
              <a:rPr lang="en-US" dirty="0" smtClean="0"/>
              <a:t>Entrepreneurship is leadership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Communication </a:t>
            </a:r>
            <a:endParaRPr lang="en-US" dirty="0"/>
          </a:p>
        </p:txBody>
      </p:sp>
      <p:pic>
        <p:nvPicPr>
          <p:cNvPr id="4" name="Content Placeholder 3" descr="arj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962400" cy="491493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and emotions feed each other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New information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letting  go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Auditory versus visual</a:t>
            </a:r>
          </a:p>
          <a:p>
            <a:endParaRPr lang="en-US" dirty="0" smtClean="0"/>
          </a:p>
          <a:p>
            <a:r>
              <a:rPr lang="en-US" dirty="0" smtClean="0"/>
              <a:t>KISS versus Storytelling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4" name="Content Placeholder 3" descr="Budd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63190" y="2209800"/>
            <a:ext cx="6280610" cy="417946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Equanimity</a:t>
            </a:r>
          </a:p>
          <a:p>
            <a:endParaRPr lang="en-US" dirty="0" smtClean="0"/>
          </a:p>
          <a:p>
            <a:r>
              <a:rPr lang="en-US" dirty="0" smtClean="0"/>
              <a:t>Exuberance</a:t>
            </a:r>
          </a:p>
          <a:p>
            <a:endParaRPr lang="en-US" dirty="0" smtClean="0"/>
          </a:p>
          <a:p>
            <a:r>
              <a:rPr lang="en-US" dirty="0" smtClean="0"/>
              <a:t>Empathy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Stake 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Whom they communicate with </a:t>
            </a:r>
          </a:p>
          <a:p>
            <a:pPr lvl="1"/>
            <a:r>
              <a:rPr lang="en-US" dirty="0" smtClean="0"/>
              <a:t>Investors </a:t>
            </a:r>
          </a:p>
          <a:p>
            <a:pPr lvl="1"/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Employees </a:t>
            </a:r>
          </a:p>
          <a:p>
            <a:pPr lvl="1"/>
            <a:r>
              <a:rPr lang="en-US" dirty="0" smtClean="0"/>
              <a:t>Partners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</a:t>
            </a:r>
          </a:p>
          <a:p>
            <a:r>
              <a:rPr lang="en-US" dirty="0" smtClean="0"/>
              <a:t>Persuade </a:t>
            </a:r>
          </a:p>
          <a:p>
            <a:r>
              <a:rPr lang="en-US" dirty="0" smtClean="0"/>
              <a:t>Negotiate </a:t>
            </a:r>
          </a:p>
          <a:p>
            <a:r>
              <a:rPr lang="en-US" dirty="0" smtClean="0"/>
              <a:t>Conflict resolution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Asking</a:t>
            </a:r>
            <a:endParaRPr lang="en-US" dirty="0" smtClean="0"/>
          </a:p>
          <a:p>
            <a:pPr lvl="1"/>
            <a:r>
              <a:rPr lang="en-US" dirty="0" smtClean="0"/>
              <a:t>Research</a:t>
            </a:r>
            <a:endParaRPr lang="en-US" dirty="0" smtClean="0"/>
          </a:p>
          <a:p>
            <a:pPr lvl="1"/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Objectivity</a:t>
            </a:r>
          </a:p>
          <a:p>
            <a:pPr lvl="1"/>
            <a:r>
              <a:rPr lang="en-US" dirty="0" smtClean="0"/>
              <a:t>Precise</a:t>
            </a:r>
          </a:p>
          <a:p>
            <a:pPr lvl="1"/>
            <a:r>
              <a:rPr lang="en-US" dirty="0" smtClean="0"/>
              <a:t>Presentation Skills</a:t>
            </a:r>
          </a:p>
          <a:p>
            <a:pPr lvl="1"/>
            <a:r>
              <a:rPr lang="en-US" dirty="0" smtClean="0"/>
              <a:t>Body language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235</TotalTime>
  <Words>69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Amity University – Communication skills for Entrepreneurs</vt:lpstr>
      <vt:lpstr>Entrepreneurship is leadership</vt:lpstr>
      <vt:lpstr>Communication </vt:lpstr>
      <vt:lpstr>Challenges</vt:lpstr>
      <vt:lpstr>Communication</vt:lpstr>
      <vt:lpstr>Communication</vt:lpstr>
      <vt:lpstr>Stake holders</vt:lpstr>
      <vt:lpstr>Types Of Communication</vt:lpstr>
      <vt:lpstr>Good Communication</vt:lpstr>
      <vt:lpstr>Abilities/Situations/choices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Amity MCA</dc:title>
  <dc:creator>Dell lapy</dc:creator>
  <cp:lastModifiedBy>Dell lapy</cp:lastModifiedBy>
  <cp:revision>29</cp:revision>
  <dcterms:created xsi:type="dcterms:W3CDTF">2018-09-17T05:53:02Z</dcterms:created>
  <dcterms:modified xsi:type="dcterms:W3CDTF">2018-12-06T07:56:36Z</dcterms:modified>
</cp:coreProperties>
</file>